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F02-E743-F141-97A5-03ADE840C387}" type="datetimeFigureOut">
              <a:rPr lang="fr-FR" smtClean="0"/>
              <a:t>21/06/2018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7074-FAE8-7248-8CEF-07425F7581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6567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Cliquez pour modifier les styles du texte du masque</a:t>
            </a:r>
          </a:p>
          <a:p>
            <a:pPr lvl="1"/>
            <a:r>
              <a:rPr lang="en-GB"/>
              <a:t>Deuxième niveau</a:t>
            </a:r>
          </a:p>
          <a:p>
            <a:pPr lvl="2"/>
            <a:r>
              <a:rPr lang="en-GB"/>
              <a:t>Troisième niveau</a:t>
            </a:r>
          </a:p>
          <a:p>
            <a:pPr lvl="3"/>
            <a:r>
              <a:rPr lang="en-GB"/>
              <a:t>Quatrième niveau</a:t>
            </a:r>
          </a:p>
          <a:p>
            <a:pPr lvl="4"/>
            <a:r>
              <a:rPr lang="en-GB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F02-E743-F141-97A5-03ADE840C387}" type="datetimeFigureOut">
              <a:rPr lang="fr-FR" smtClean="0"/>
              <a:t>21/06/2018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7074-FAE8-7248-8CEF-07425F7581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2753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F02-E743-F141-97A5-03ADE840C387}" type="datetimeFigureOut">
              <a:rPr lang="fr-FR" smtClean="0"/>
              <a:t>21/06/2018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7074-FAE8-7248-8CEF-07425F7581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514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Cliquez pour modifier les styles du texte du masque</a:t>
            </a:r>
          </a:p>
          <a:p>
            <a:pPr lvl="1"/>
            <a:r>
              <a:rPr lang="en-GB"/>
              <a:t>Deuxième niveau</a:t>
            </a:r>
          </a:p>
          <a:p>
            <a:pPr lvl="2"/>
            <a:r>
              <a:rPr lang="en-GB"/>
              <a:t>Troisième niveau</a:t>
            </a:r>
          </a:p>
          <a:p>
            <a:pPr lvl="3"/>
            <a:r>
              <a:rPr lang="en-GB"/>
              <a:t>Quatrième niveau</a:t>
            </a:r>
          </a:p>
          <a:p>
            <a:pPr lvl="4"/>
            <a:r>
              <a:rPr lang="en-GB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Cliquez pour modifier les styles du texte du masque</a:t>
            </a:r>
          </a:p>
          <a:p>
            <a:pPr lvl="1"/>
            <a:r>
              <a:rPr lang="en-GB"/>
              <a:t>Deuxième niveau</a:t>
            </a:r>
          </a:p>
          <a:p>
            <a:pPr lvl="2"/>
            <a:r>
              <a:rPr lang="en-GB"/>
              <a:t>Troisième niveau</a:t>
            </a:r>
          </a:p>
          <a:p>
            <a:pPr lvl="3"/>
            <a:r>
              <a:rPr lang="en-GB"/>
              <a:t>Quatrième niveau</a:t>
            </a:r>
          </a:p>
          <a:p>
            <a:pPr lvl="4"/>
            <a:r>
              <a:rPr lang="en-GB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F02-E743-F141-97A5-03ADE840C387}" type="datetimeFigureOut">
              <a:rPr lang="fr-FR" smtClean="0"/>
              <a:t>21/06/2018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7074-FAE8-7248-8CEF-07425F7581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8595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Cliquez pour modifier les styles du texte du masque</a:t>
            </a:r>
          </a:p>
          <a:p>
            <a:pPr lvl="1"/>
            <a:r>
              <a:rPr lang="en-GB"/>
              <a:t>Deuxième niveau</a:t>
            </a:r>
          </a:p>
          <a:p>
            <a:pPr lvl="2"/>
            <a:r>
              <a:rPr lang="en-GB"/>
              <a:t>Troisième niveau</a:t>
            </a:r>
          </a:p>
          <a:p>
            <a:pPr lvl="3"/>
            <a:r>
              <a:rPr lang="en-GB"/>
              <a:t>Quatrième niveau</a:t>
            </a:r>
          </a:p>
          <a:p>
            <a:pPr lvl="4"/>
            <a:r>
              <a:rPr lang="en-GB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Cliquez pour modifier les styles du texte du masque</a:t>
            </a:r>
          </a:p>
          <a:p>
            <a:pPr lvl="1"/>
            <a:r>
              <a:rPr lang="en-GB"/>
              <a:t>Deuxième niveau</a:t>
            </a:r>
          </a:p>
          <a:p>
            <a:pPr lvl="2"/>
            <a:r>
              <a:rPr lang="en-GB"/>
              <a:t>Troisième niveau</a:t>
            </a:r>
          </a:p>
          <a:p>
            <a:pPr lvl="3"/>
            <a:r>
              <a:rPr lang="en-GB"/>
              <a:t>Quatrième niveau</a:t>
            </a:r>
          </a:p>
          <a:p>
            <a:pPr lvl="4"/>
            <a:r>
              <a:rPr lang="en-GB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F02-E743-F141-97A5-03ADE840C387}" type="datetimeFigureOut">
              <a:rPr lang="fr-FR" smtClean="0"/>
              <a:t>21/06/2018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7074-FAE8-7248-8CEF-07425F7581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2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F02-E743-F141-97A5-03ADE840C387}" type="datetimeFigureOut">
              <a:rPr lang="fr-FR" smtClean="0"/>
              <a:t>21/06/2018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7074-FAE8-7248-8CEF-07425F7581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1990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F02-E743-F141-97A5-03ADE840C387}" type="datetimeFigureOut">
              <a:rPr lang="fr-FR" smtClean="0"/>
              <a:t>21/06/2018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7074-FAE8-7248-8CEF-07425F7581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527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Cliquez pour modifier les styles du texte du masque</a:t>
            </a:r>
          </a:p>
          <a:p>
            <a:pPr lvl="1"/>
            <a:r>
              <a:rPr lang="en-GB"/>
              <a:t>Deuxième niveau</a:t>
            </a:r>
          </a:p>
          <a:p>
            <a:pPr lvl="2"/>
            <a:r>
              <a:rPr lang="en-GB"/>
              <a:t>Troisième niveau</a:t>
            </a:r>
          </a:p>
          <a:p>
            <a:pPr lvl="3"/>
            <a:r>
              <a:rPr lang="en-GB"/>
              <a:t>Quatrième niveau</a:t>
            </a:r>
          </a:p>
          <a:p>
            <a:pPr lvl="4"/>
            <a:r>
              <a:rPr lang="en-GB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F02-E743-F141-97A5-03ADE840C387}" type="datetimeFigureOut">
              <a:rPr lang="fr-FR" smtClean="0"/>
              <a:t>21/06/2018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7074-FAE8-7248-8CEF-07425F7581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7724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F02-E743-F141-97A5-03ADE840C387}" type="datetimeFigureOut">
              <a:rPr lang="fr-FR" smtClean="0"/>
              <a:t>21/06/2018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7074-FAE8-7248-8CEF-07425F7581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20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Cliquez pour modifier les styles du texte du masque</a:t>
            </a:r>
          </a:p>
          <a:p>
            <a:pPr lvl="1"/>
            <a:r>
              <a:rPr lang="en-GB"/>
              <a:t>Deuxième niveau</a:t>
            </a:r>
          </a:p>
          <a:p>
            <a:pPr lvl="2"/>
            <a:r>
              <a:rPr lang="en-GB"/>
              <a:t>Troisième niveau</a:t>
            </a:r>
          </a:p>
          <a:p>
            <a:pPr lvl="3"/>
            <a:r>
              <a:rPr lang="en-GB"/>
              <a:t>Quatrième niveau</a:t>
            </a:r>
          </a:p>
          <a:p>
            <a:pPr lvl="4"/>
            <a:r>
              <a:rPr lang="en-GB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F02-E743-F141-97A5-03ADE840C387}" type="datetimeFigureOut">
              <a:rPr lang="fr-FR" smtClean="0"/>
              <a:t>21/06/2018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7074-FAE8-7248-8CEF-07425F7581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068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Cliquez pour modifier les styles du texte du masque</a:t>
            </a:r>
          </a:p>
          <a:p>
            <a:pPr lvl="1"/>
            <a:r>
              <a:rPr lang="en-GB"/>
              <a:t>Deuxième niveau</a:t>
            </a:r>
          </a:p>
          <a:p>
            <a:pPr lvl="2"/>
            <a:r>
              <a:rPr lang="en-GB"/>
              <a:t>Troisième niveau</a:t>
            </a:r>
          </a:p>
          <a:p>
            <a:pPr lvl="3"/>
            <a:r>
              <a:rPr lang="en-GB"/>
              <a:t>Quatrième niveau</a:t>
            </a:r>
          </a:p>
          <a:p>
            <a:pPr lvl="4"/>
            <a:r>
              <a:rPr lang="en-GB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F02-E743-F141-97A5-03ADE840C387}" type="datetimeFigureOut">
              <a:rPr lang="fr-FR" smtClean="0"/>
              <a:t>21/06/2018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A7074-FAE8-7248-8CEF-07425F7581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418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Cliquez pour modifier les styles du texte du masque</a:t>
            </a:r>
          </a:p>
          <a:p>
            <a:pPr lvl="1"/>
            <a:r>
              <a:rPr lang="en-GB"/>
              <a:t>Deuxième niveau</a:t>
            </a:r>
          </a:p>
          <a:p>
            <a:pPr lvl="2"/>
            <a:r>
              <a:rPr lang="en-GB"/>
              <a:t>Troisième niveau</a:t>
            </a:r>
          </a:p>
          <a:p>
            <a:pPr lvl="3"/>
            <a:r>
              <a:rPr lang="en-GB"/>
              <a:t>Quatrième niveau</a:t>
            </a:r>
          </a:p>
          <a:p>
            <a:pPr lvl="4"/>
            <a:r>
              <a:rPr lang="en-GB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BAF02-E743-F141-97A5-03ADE840C387}" type="datetimeFigureOut">
              <a:rPr lang="fr-FR" smtClean="0"/>
              <a:t>21/06/2018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A7074-FAE8-7248-8CEF-07425F75815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164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300"/>
            <a:ext cx="9144000" cy="6109855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0" y="1685374"/>
            <a:ext cx="914400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TRANSNATIONAL CRIMINALITY</a:t>
            </a:r>
          </a:p>
          <a:p>
            <a:pPr algn="ctr"/>
            <a:r>
              <a:rPr lang="fr-FR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MONEY LAUNDERING SCHEME </a:t>
            </a:r>
            <a:r>
              <a:rPr lang="fr-FR" sz="60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(M.L.)</a:t>
            </a:r>
            <a:endParaRPr lang="fr-FR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2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219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52478" y="307758"/>
            <a:ext cx="2366029" cy="157790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OMEGA DIAMONDS</a:t>
            </a:r>
          </a:p>
          <a:p>
            <a:pPr algn="ctr"/>
            <a:r>
              <a:rPr lang="fr-FR" dirty="0"/>
              <a:t>ANTWERP</a:t>
            </a:r>
          </a:p>
          <a:p>
            <a:pPr algn="ctr"/>
            <a:r>
              <a:rPr lang="fr-FR" dirty="0"/>
              <a:t>BELGIUM</a:t>
            </a:r>
          </a:p>
        </p:txBody>
      </p:sp>
      <p:sp>
        <p:nvSpPr>
          <p:cNvPr id="8" name="Rectangle 7"/>
          <p:cNvSpPr/>
          <p:nvPr/>
        </p:nvSpPr>
        <p:spPr>
          <a:xfrm>
            <a:off x="2252479" y="2672987"/>
            <a:ext cx="2366028" cy="157790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TULIP DIAMONDS</a:t>
            </a:r>
          </a:p>
          <a:p>
            <a:pPr algn="ctr"/>
            <a:r>
              <a:rPr lang="fr-FR" dirty="0"/>
              <a:t>DUBAI</a:t>
            </a:r>
          </a:p>
          <a:p>
            <a:pPr algn="ctr"/>
            <a:r>
              <a:rPr lang="fr-FR" dirty="0"/>
              <a:t>U.A.E</a:t>
            </a:r>
          </a:p>
        </p:txBody>
      </p:sp>
      <p:sp>
        <p:nvSpPr>
          <p:cNvPr id="9" name="Rectangle 8"/>
          <p:cNvSpPr/>
          <p:nvPr/>
        </p:nvSpPr>
        <p:spPr>
          <a:xfrm>
            <a:off x="2252478" y="5025385"/>
            <a:ext cx="2366029" cy="15858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ASCORP</a:t>
            </a:r>
          </a:p>
          <a:p>
            <a:pPr algn="ctr"/>
            <a:r>
              <a:rPr lang="fr-FR" dirty="0"/>
              <a:t>LUANDA</a:t>
            </a:r>
          </a:p>
          <a:p>
            <a:pPr algn="ctr"/>
            <a:r>
              <a:rPr lang="fr-FR" dirty="0"/>
              <a:t>ANGOLA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83329" y="474621"/>
            <a:ext cx="1411210" cy="1411045"/>
          </a:xfrm>
          <a:prstGeom prst="rect">
            <a:avLst/>
          </a:prstGeom>
          <a:solidFill>
            <a:schemeClr val="bg2"/>
          </a:solidFill>
          <a:ln>
            <a:solidFill>
              <a:srgbClr val="EEE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GENEVE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SWISS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61317" y="2756418"/>
            <a:ext cx="1781707" cy="1411045"/>
          </a:xfrm>
          <a:prstGeom prst="rect">
            <a:avLst/>
          </a:prstGeom>
          <a:solidFill>
            <a:srgbClr val="EEECE1"/>
          </a:solidFill>
          <a:ln>
            <a:solidFill>
              <a:srgbClr val="EEE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ORCHID</a:t>
            </a:r>
          </a:p>
          <a:p>
            <a:pPr algn="ctr"/>
            <a:r>
              <a:rPr lang="fr-FR" dirty="0"/>
              <a:t>DUBAI</a:t>
            </a:r>
          </a:p>
          <a:p>
            <a:pPr algn="ctr"/>
            <a:r>
              <a:rPr lang="fr-FR" dirty="0"/>
              <a:t>U.A.E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06691" y="5025385"/>
            <a:ext cx="2197879" cy="1411045"/>
          </a:xfrm>
          <a:prstGeom prst="rect">
            <a:avLst/>
          </a:prstGeom>
          <a:solidFill>
            <a:srgbClr val="EEECE1"/>
          </a:solidFill>
          <a:ln>
            <a:solidFill>
              <a:srgbClr val="EEE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MARNAUX</a:t>
            </a:r>
          </a:p>
          <a:p>
            <a:pPr algn="ctr"/>
            <a:r>
              <a:rPr lang="fr-FR" dirty="0"/>
              <a:t>KINSHASHA</a:t>
            </a:r>
          </a:p>
          <a:p>
            <a:pPr algn="ctr"/>
            <a:r>
              <a:rPr lang="fr-FR" dirty="0"/>
              <a:t>D.R.C</a:t>
            </a:r>
          </a:p>
        </p:txBody>
      </p:sp>
      <p:sp>
        <p:nvSpPr>
          <p:cNvPr id="14" name="Ellipse 13"/>
          <p:cNvSpPr/>
          <p:nvPr/>
        </p:nvSpPr>
        <p:spPr>
          <a:xfrm>
            <a:off x="115463" y="4428897"/>
            <a:ext cx="1205943" cy="119297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J.N.B</a:t>
            </a:r>
          </a:p>
          <a:p>
            <a:pPr algn="ctr"/>
            <a:r>
              <a:rPr lang="fr-FR" dirty="0"/>
              <a:t>R.S.A</a:t>
            </a:r>
          </a:p>
        </p:txBody>
      </p:sp>
      <p:cxnSp>
        <p:nvCxnSpPr>
          <p:cNvPr id="22" name="Connecteur droit 21"/>
          <p:cNvCxnSpPr>
            <a:stCxn id="8" idx="3"/>
            <a:endCxn id="12" idx="1"/>
          </p:cNvCxnSpPr>
          <p:nvPr/>
        </p:nvCxnSpPr>
        <p:spPr>
          <a:xfrm>
            <a:off x="4618507" y="3461941"/>
            <a:ext cx="2642810" cy="0"/>
          </a:xfrm>
          <a:prstGeom prst="line">
            <a:avLst/>
          </a:prstGeom>
          <a:ln>
            <a:solidFill>
              <a:srgbClr val="EEEC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>
            <a:stCxn id="10" idx="2"/>
          </p:cNvCxnSpPr>
          <p:nvPr/>
        </p:nvCxnSpPr>
        <p:spPr>
          <a:xfrm>
            <a:off x="6388934" y="1885666"/>
            <a:ext cx="0" cy="1576275"/>
          </a:xfrm>
          <a:prstGeom prst="line">
            <a:avLst/>
          </a:prstGeom>
          <a:ln>
            <a:solidFill>
              <a:srgbClr val="EEEC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>
            <a:stCxn id="9" idx="3"/>
          </p:cNvCxnSpPr>
          <p:nvPr/>
        </p:nvCxnSpPr>
        <p:spPr>
          <a:xfrm>
            <a:off x="4618507" y="5818286"/>
            <a:ext cx="1488184" cy="18310"/>
          </a:xfrm>
          <a:prstGeom prst="line">
            <a:avLst/>
          </a:prstGeom>
          <a:ln>
            <a:solidFill>
              <a:srgbClr val="EEEC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flipH="1">
            <a:off x="4143828" y="4250895"/>
            <a:ext cx="2" cy="7744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 flipV="1">
            <a:off x="2732616" y="1885666"/>
            <a:ext cx="0" cy="7873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 flipH="1">
            <a:off x="4013986" y="1885666"/>
            <a:ext cx="2" cy="7873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/>
          <p:nvPr/>
        </p:nvCxnSpPr>
        <p:spPr>
          <a:xfrm flipV="1">
            <a:off x="3309930" y="4250895"/>
            <a:ext cx="0" cy="7873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en arc 64"/>
          <p:cNvCxnSpPr/>
          <p:nvPr/>
        </p:nvCxnSpPr>
        <p:spPr>
          <a:xfrm rot="5400000">
            <a:off x="2304156" y="4371455"/>
            <a:ext cx="774490" cy="533370"/>
          </a:xfrm>
          <a:prstGeom prst="curvedConnector3">
            <a:avLst>
              <a:gd name="adj1" fmla="val 50000"/>
            </a:avLst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en arc 75"/>
          <p:cNvCxnSpPr>
            <a:stCxn id="8" idx="1"/>
          </p:cNvCxnSpPr>
          <p:nvPr/>
        </p:nvCxnSpPr>
        <p:spPr>
          <a:xfrm rot="10800000" flipV="1">
            <a:off x="1193115" y="3461941"/>
            <a:ext cx="1059365" cy="1258646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en arc 81"/>
          <p:cNvCxnSpPr/>
          <p:nvPr/>
        </p:nvCxnSpPr>
        <p:spPr>
          <a:xfrm rot="5400000" flipH="1" flipV="1">
            <a:off x="-106851" y="2069568"/>
            <a:ext cx="3184613" cy="1534046"/>
          </a:xfrm>
          <a:prstGeom prst="curvedConnector3">
            <a:avLst>
              <a:gd name="adj1" fmla="val 10035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avec flèche 86"/>
          <p:cNvCxnSpPr/>
          <p:nvPr/>
        </p:nvCxnSpPr>
        <p:spPr>
          <a:xfrm>
            <a:off x="4618507" y="1731734"/>
            <a:ext cx="1064822" cy="0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avec flèche 88"/>
          <p:cNvCxnSpPr/>
          <p:nvPr/>
        </p:nvCxnSpPr>
        <p:spPr>
          <a:xfrm flipH="1">
            <a:off x="4618507" y="1244284"/>
            <a:ext cx="1064822" cy="0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en arc 94"/>
          <p:cNvCxnSpPr/>
          <p:nvPr/>
        </p:nvCxnSpPr>
        <p:spPr>
          <a:xfrm rot="10800000">
            <a:off x="4618507" y="474623"/>
            <a:ext cx="1064822" cy="372004"/>
          </a:xfrm>
          <a:prstGeom prst="curvedConnector3">
            <a:avLst>
              <a:gd name="adj1" fmla="val 50000"/>
            </a:avLst>
          </a:prstGeom>
          <a:ln>
            <a:solidFill>
              <a:schemeClr val="bg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avec flèche 104"/>
          <p:cNvCxnSpPr/>
          <p:nvPr/>
        </p:nvCxnSpPr>
        <p:spPr>
          <a:xfrm>
            <a:off x="1321406" y="2756418"/>
            <a:ext cx="9310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avec flèche 105"/>
          <p:cNvCxnSpPr/>
          <p:nvPr/>
        </p:nvCxnSpPr>
        <p:spPr>
          <a:xfrm>
            <a:off x="1321408" y="3053554"/>
            <a:ext cx="9310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avec flèche 106"/>
          <p:cNvCxnSpPr/>
          <p:nvPr/>
        </p:nvCxnSpPr>
        <p:spPr>
          <a:xfrm>
            <a:off x="1321408" y="3332132"/>
            <a:ext cx="9310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ZoneTexte 107"/>
          <p:cNvSpPr txBox="1"/>
          <p:nvPr/>
        </p:nvSpPr>
        <p:spPr>
          <a:xfrm>
            <a:off x="1152347" y="2314149"/>
            <a:ext cx="11001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START OFFSHORE</a:t>
            </a:r>
          </a:p>
        </p:txBody>
      </p:sp>
      <p:sp>
        <p:nvSpPr>
          <p:cNvPr id="109" name="ZoneTexte 108"/>
          <p:cNvSpPr txBox="1"/>
          <p:nvPr/>
        </p:nvSpPr>
        <p:spPr>
          <a:xfrm rot="18753780">
            <a:off x="1785379" y="4520533"/>
            <a:ext cx="1036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KICK BACK CASH</a:t>
            </a:r>
          </a:p>
          <a:p>
            <a:pPr algn="ctr"/>
            <a:r>
              <a:rPr lang="fr-FR" sz="1000" dirty="0"/>
              <a:t>$</a:t>
            </a:r>
          </a:p>
        </p:txBody>
      </p:sp>
      <p:sp>
        <p:nvSpPr>
          <p:cNvPr id="110" name="ZoneTexte 109"/>
          <p:cNvSpPr txBox="1"/>
          <p:nvPr/>
        </p:nvSpPr>
        <p:spPr>
          <a:xfrm>
            <a:off x="1665515" y="2789340"/>
            <a:ext cx="2496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$</a:t>
            </a:r>
          </a:p>
        </p:txBody>
      </p:sp>
      <p:sp>
        <p:nvSpPr>
          <p:cNvPr id="111" name="ZoneTexte 110"/>
          <p:cNvSpPr txBox="1"/>
          <p:nvPr/>
        </p:nvSpPr>
        <p:spPr>
          <a:xfrm>
            <a:off x="1665515" y="3073648"/>
            <a:ext cx="2496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$</a:t>
            </a:r>
          </a:p>
        </p:txBody>
      </p:sp>
      <p:sp>
        <p:nvSpPr>
          <p:cNvPr id="112" name="ZoneTexte 111"/>
          <p:cNvSpPr txBox="1"/>
          <p:nvPr/>
        </p:nvSpPr>
        <p:spPr>
          <a:xfrm>
            <a:off x="2833254" y="2110087"/>
            <a:ext cx="620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+40%</a:t>
            </a:r>
          </a:p>
          <a:p>
            <a:r>
              <a:rPr lang="fr-FR" sz="1000" dirty="0"/>
              <a:t>INVOICE</a:t>
            </a:r>
          </a:p>
        </p:txBody>
      </p:sp>
      <p:sp>
        <p:nvSpPr>
          <p:cNvPr id="113" name="ZoneTexte 112"/>
          <p:cNvSpPr txBox="1"/>
          <p:nvPr/>
        </p:nvSpPr>
        <p:spPr>
          <a:xfrm>
            <a:off x="4055412" y="2062432"/>
            <a:ext cx="877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+40%</a:t>
            </a:r>
          </a:p>
          <a:p>
            <a:r>
              <a:rPr lang="fr-FR" sz="1000" dirty="0"/>
              <a:t>PROFIT BACK</a:t>
            </a:r>
          </a:p>
        </p:txBody>
      </p:sp>
      <p:sp>
        <p:nvSpPr>
          <p:cNvPr id="114" name="ZoneTexte 113"/>
          <p:cNvSpPr txBox="1"/>
          <p:nvPr/>
        </p:nvSpPr>
        <p:spPr>
          <a:xfrm>
            <a:off x="1665515" y="2510197"/>
            <a:ext cx="2496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$</a:t>
            </a:r>
          </a:p>
        </p:txBody>
      </p:sp>
      <p:sp>
        <p:nvSpPr>
          <p:cNvPr id="115" name="ZoneTexte 114"/>
          <p:cNvSpPr txBox="1"/>
          <p:nvPr/>
        </p:nvSpPr>
        <p:spPr>
          <a:xfrm rot="16200000">
            <a:off x="3138516" y="4500692"/>
            <a:ext cx="8771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COST UNDER</a:t>
            </a:r>
          </a:p>
        </p:txBody>
      </p:sp>
      <p:sp>
        <p:nvSpPr>
          <p:cNvPr id="116" name="ZoneTexte 115"/>
          <p:cNvSpPr txBox="1"/>
          <p:nvPr/>
        </p:nvSpPr>
        <p:spPr>
          <a:xfrm rot="5400000">
            <a:off x="3913999" y="4517367"/>
            <a:ext cx="9460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$ O.P Injection</a:t>
            </a:r>
          </a:p>
        </p:txBody>
      </p:sp>
      <p:pic>
        <p:nvPicPr>
          <p:cNvPr id="118" name="Image 1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149774" y="3564368"/>
            <a:ext cx="343263" cy="343263"/>
          </a:xfrm>
          <a:prstGeom prst="rect">
            <a:avLst/>
          </a:prstGeom>
        </p:spPr>
      </p:pic>
      <p:pic>
        <p:nvPicPr>
          <p:cNvPr id="119" name="Image 1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32" y="1244284"/>
            <a:ext cx="290660" cy="290660"/>
          </a:xfrm>
          <a:prstGeom prst="rect">
            <a:avLst/>
          </a:prstGeom>
        </p:spPr>
      </p:pic>
      <p:pic>
        <p:nvPicPr>
          <p:cNvPr id="120" name="Image 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2696872" y="4720587"/>
            <a:ext cx="210054" cy="21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248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76</Words>
  <Application>Microsoft Office PowerPoint</Application>
  <PresentationFormat>On-screen Show (4:3)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Thème Office</vt:lpstr>
      <vt:lpstr>PowerPoint Presentation</vt:lpstr>
      <vt:lpstr>PowerPoint Presentation</vt:lpstr>
    </vt:vector>
  </TitlesOfParts>
  <Company>Silver Shadow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</dc:creator>
  <cp:lastModifiedBy>M Manuel Bandeira</cp:lastModifiedBy>
  <cp:revision>8</cp:revision>
  <dcterms:created xsi:type="dcterms:W3CDTF">2018-06-17T14:47:58Z</dcterms:created>
  <dcterms:modified xsi:type="dcterms:W3CDTF">2018-06-21T08:19:26Z</dcterms:modified>
</cp:coreProperties>
</file>